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3"/>
    <p:sldId id="259" r:id="rId4"/>
    <p:sldId id="280" r:id="rId5"/>
    <p:sldId id="283" r:id="rId6"/>
    <p:sldId id="288" r:id="rId7"/>
    <p:sldId id="285" r:id="rId8"/>
    <p:sldId id="286" r:id="rId9"/>
    <p:sldId id="287" r:id="rId10"/>
    <p:sldId id="26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E2C"/>
    <a:srgbClr val="555973"/>
    <a:srgbClr val="818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24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78CE2-C833-4BFB-B646-A41BF50DD3DE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6342-55CD-4F55-9921-27DD6E1BACC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D0CA-A9EA-4786-92CB-50D9D9B29FEF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86772-94DE-41DD-845F-738AE05EE900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3925" y="0"/>
            <a:ext cx="5758075" cy="539121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5394960" anchor="b"/>
          <a:lstStyle>
            <a:lvl1pPr>
              <a:lnSpc>
                <a:spcPct val="80000"/>
              </a:lnSpc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433926" y="5391215"/>
            <a:ext cx="5758074" cy="146678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for Product Launch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raphic 43"/>
          <p:cNvSpPr/>
          <p:nvPr/>
        </p:nvSpPr>
        <p:spPr>
          <a:xfrm>
            <a:off x="4729937" y="0"/>
            <a:ext cx="7462063" cy="6858000"/>
          </a:xfrm>
          <a:custGeom>
            <a:avLst/>
            <a:gdLst>
              <a:gd name="connsiteX0" fmla="*/ 2766060 w 5591365"/>
              <a:gd name="connsiteY0" fmla="*/ 1566101 h 5138737"/>
              <a:gd name="connsiteX1" fmla="*/ 658749 w 5591365"/>
              <a:gd name="connsiteY1" fmla="*/ 2875979 h 5138737"/>
              <a:gd name="connsiteX2" fmla="*/ 0 w 5591365"/>
              <a:gd name="connsiteY2" fmla="*/ 4702016 h 5138737"/>
              <a:gd name="connsiteX3" fmla="*/ 26670 w 5591365"/>
              <a:gd name="connsiteY3" fmla="*/ 5138738 h 5138737"/>
              <a:gd name="connsiteX4" fmla="*/ 2675763 w 5591365"/>
              <a:gd name="connsiteY4" fmla="*/ 5138738 h 5138737"/>
              <a:gd name="connsiteX5" fmla="*/ 2481072 w 5591365"/>
              <a:gd name="connsiteY5" fmla="*/ 4439984 h 5138737"/>
              <a:gd name="connsiteX6" fmla="*/ 2804636 w 5591365"/>
              <a:gd name="connsiteY6" fmla="*/ 3584734 h 5138737"/>
              <a:gd name="connsiteX7" fmla="*/ 3798570 w 5591365"/>
              <a:gd name="connsiteY7" fmla="*/ 2814257 h 5138737"/>
              <a:gd name="connsiteX8" fmla="*/ 5378101 w 5591365"/>
              <a:gd name="connsiteY8" fmla="*/ 4717352 h 5138737"/>
              <a:gd name="connsiteX9" fmla="*/ 4949381 w 5591365"/>
              <a:gd name="connsiteY9" fmla="*/ 5138642 h 5138737"/>
              <a:gd name="connsiteX10" fmla="*/ 5591366 w 5591365"/>
              <a:gd name="connsiteY10" fmla="*/ 5138642 h 5138737"/>
              <a:gd name="connsiteX11" fmla="*/ 5591366 w 5591365"/>
              <a:gd name="connsiteY11" fmla="*/ 0 h 5138737"/>
              <a:gd name="connsiteX12" fmla="*/ 5397056 w 5591365"/>
              <a:gd name="connsiteY12" fmla="*/ 0 h 5138737"/>
              <a:gd name="connsiteX13" fmla="*/ 4684681 w 5591365"/>
              <a:gd name="connsiteY13" fmla="*/ 595217 h 5138737"/>
              <a:gd name="connsiteX14" fmla="*/ 4254627 w 5591365"/>
              <a:gd name="connsiteY14" fmla="*/ 0 h 5138737"/>
              <a:gd name="connsiteX15" fmla="*/ 1910620 w 5591365"/>
              <a:gd name="connsiteY15" fmla="*/ 0 h 5138737"/>
              <a:gd name="connsiteX16" fmla="*/ 2018633 w 5591365"/>
              <a:gd name="connsiteY16" fmla="*/ 314039 h 5138737"/>
              <a:gd name="connsiteX17" fmla="*/ 2766060 w 5591365"/>
              <a:gd name="connsiteY17" fmla="*/ 1566101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91365" h="5138737">
                <a:moveTo>
                  <a:pt x="2766060" y="1566101"/>
                </a:moveTo>
                <a:cubicBezTo>
                  <a:pt x="1800416" y="1946243"/>
                  <a:pt x="1097947" y="2382869"/>
                  <a:pt x="658749" y="2875979"/>
                </a:cubicBezTo>
                <a:cubicBezTo>
                  <a:pt x="219551" y="3368993"/>
                  <a:pt x="0" y="3977735"/>
                  <a:pt x="0" y="4702016"/>
                </a:cubicBezTo>
                <a:cubicBezTo>
                  <a:pt x="0" y="4853178"/>
                  <a:pt x="9049" y="4998720"/>
                  <a:pt x="26670" y="5138738"/>
                </a:cubicBezTo>
                <a:lnTo>
                  <a:pt x="2675763" y="5138738"/>
                </a:lnTo>
                <a:cubicBezTo>
                  <a:pt x="2546033" y="4937951"/>
                  <a:pt x="2481072" y="4705065"/>
                  <a:pt x="2481072" y="4439984"/>
                </a:cubicBezTo>
                <a:cubicBezTo>
                  <a:pt x="2481072" y="4136898"/>
                  <a:pt x="2588990" y="3851815"/>
                  <a:pt x="2804636" y="3584734"/>
                </a:cubicBezTo>
                <a:cubicBezTo>
                  <a:pt x="3020378" y="3317653"/>
                  <a:pt x="3351657" y="3060764"/>
                  <a:pt x="3798570" y="2814257"/>
                </a:cubicBezTo>
                <a:lnTo>
                  <a:pt x="5378101" y="4717352"/>
                </a:lnTo>
                <a:cubicBezTo>
                  <a:pt x="5225510" y="4879181"/>
                  <a:pt x="5082635" y="5019580"/>
                  <a:pt x="4949381" y="5138642"/>
                </a:cubicBezTo>
                <a:lnTo>
                  <a:pt x="5591366" y="5138642"/>
                </a:lnTo>
                <a:lnTo>
                  <a:pt x="5591366" y="0"/>
                </a:lnTo>
                <a:lnTo>
                  <a:pt x="5397056" y="0"/>
                </a:lnTo>
                <a:cubicBezTo>
                  <a:pt x="5226368" y="200978"/>
                  <a:pt x="4988910" y="399383"/>
                  <a:pt x="4684681" y="595217"/>
                </a:cubicBezTo>
                <a:cubicBezTo>
                  <a:pt x="4507230" y="377000"/>
                  <a:pt x="4364070" y="178689"/>
                  <a:pt x="4254627" y="0"/>
                </a:cubicBezTo>
                <a:lnTo>
                  <a:pt x="1910620" y="0"/>
                </a:lnTo>
                <a:cubicBezTo>
                  <a:pt x="1941005" y="105728"/>
                  <a:pt x="1976914" y="210407"/>
                  <a:pt x="2018633" y="314039"/>
                </a:cubicBezTo>
                <a:cubicBezTo>
                  <a:pt x="2172748" y="696754"/>
                  <a:pt x="2421922" y="1114044"/>
                  <a:pt x="2766060" y="15661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951982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51982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298164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298164" y="3058235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7531" y="521208"/>
            <a:ext cx="10302551" cy="535197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951983" y="1584731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578239" y="1530267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2578031" y="1798653"/>
            <a:ext cx="3365018" cy="1025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6298439" y="1584731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  <a:endParaRPr lang="en-US" dirty="0"/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7922399" y="1530267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7922191" y="1798653"/>
            <a:ext cx="3365018" cy="1025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951982" y="3058235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  <a:endParaRPr lang="en-US" dirty="0"/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30" hasCustomPrompt="1"/>
          </p:nvPr>
        </p:nvSpPr>
        <p:spPr>
          <a:xfrm>
            <a:off x="2568798" y="3025216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2568590" y="3293602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6298438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  <a:endParaRPr lang="en-US" dirty="0"/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32" hasCustomPrompt="1"/>
          </p:nvPr>
        </p:nvSpPr>
        <p:spPr>
          <a:xfrm>
            <a:off x="7912958" y="3025216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912750" y="3293602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  <a:endParaRPr lang="en-US" dirty="0"/>
          </a:p>
        </p:txBody>
      </p:sp>
      <p:sp>
        <p:nvSpPr>
          <p:cNvPr id="39" name="Text Placeholder 14"/>
          <p:cNvSpPr>
            <a:spLocks noGrp="1"/>
          </p:cNvSpPr>
          <p:nvPr>
            <p:ph type="body" sz="quarter" idx="34" hasCustomPrompt="1"/>
          </p:nvPr>
        </p:nvSpPr>
        <p:spPr>
          <a:xfrm>
            <a:off x="2563951" y="4494630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2563743" y="4763016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35562" y="514418"/>
            <a:ext cx="10515600" cy="501852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838200" y="1495425"/>
            <a:ext cx="10515600" cy="464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887579"/>
            <a:ext cx="12192001" cy="398093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35562" y="514418"/>
            <a:ext cx="10515600" cy="501852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838200" y="1495425"/>
            <a:ext cx="10515600" cy="464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Foc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11"/>
          <p:cNvSpPr/>
          <p:nvPr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6862" y="894716"/>
            <a:ext cx="10515600" cy="495300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70915" y="2215197"/>
            <a:ext cx="4376935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270707" y="2637562"/>
            <a:ext cx="4376489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573464" y="2215196"/>
            <a:ext cx="4376935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73945" y="2637561"/>
            <a:ext cx="4376490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 Get The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1"/>
          <p:cNvSpPr/>
          <p:nvPr userDrawn="1"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869" y="893674"/>
            <a:ext cx="10515600" cy="495300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05100" y="2216238"/>
            <a:ext cx="360419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04893" y="2638603"/>
            <a:ext cx="360382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406540" y="2216238"/>
            <a:ext cx="360419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406333" y="2638603"/>
            <a:ext cx="360382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307980" y="2216238"/>
            <a:ext cx="338761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  <a:endParaRPr lang="en-US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8307772" y="2638603"/>
            <a:ext cx="3387265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32084"/>
            <a:ext cx="6095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287" y="2068863"/>
            <a:ext cx="4594823" cy="557552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42287" y="2626414"/>
            <a:ext cx="4259684" cy="28599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8" y="6356350"/>
            <a:ext cx="3249170" cy="501649"/>
          </a:xfrm>
          <a:solidFill>
            <a:schemeClr val="accent1">
              <a:lumMod val="50000"/>
              <a:alpha val="9000"/>
            </a:schemeClr>
          </a:solidFill>
        </p:spPr>
        <p:txBody>
          <a:bodyPr lIns="365760" bIns="18288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345167" y="6356350"/>
            <a:ext cx="2846831" cy="501650"/>
          </a:xfrm>
          <a:solidFill>
            <a:schemeClr val="accent1">
              <a:lumMod val="50000"/>
              <a:alpha val="9000"/>
            </a:schemeClr>
          </a:solidFill>
        </p:spPr>
        <p:txBody>
          <a:bodyPr rIns="594360" bIns="18288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575851" cy="4210387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68680" bIns="182880" anchor="b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210388"/>
            <a:ext cx="5575849" cy="2118216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" y="6331226"/>
            <a:ext cx="3497063" cy="526774"/>
          </a:xfrm>
          <a:solidFill>
            <a:schemeClr val="accent1">
              <a:lumMod val="50000"/>
              <a:alpha val="9000"/>
            </a:schemeClr>
          </a:solidFill>
        </p:spPr>
        <p:txBody>
          <a:bodyPr lIns="850392" bIns="1371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97062" y="6336472"/>
            <a:ext cx="5197878" cy="529397"/>
          </a:xfrm>
          <a:solidFill>
            <a:schemeClr val="accent1">
              <a:lumMod val="50000"/>
              <a:alpha val="9000"/>
            </a:schemeClr>
          </a:solidFill>
        </p:spPr>
        <p:txBody>
          <a:bodyPr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94940" y="6328604"/>
            <a:ext cx="3497060" cy="529396"/>
          </a:xfrm>
          <a:solidFill>
            <a:schemeClr val="accent1">
              <a:lumMod val="50000"/>
              <a:alpha val="9000"/>
            </a:schemeClr>
          </a:solidFill>
        </p:spPr>
        <p:txBody>
          <a:bodyPr rIns="585216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9826" y="1209670"/>
            <a:ext cx="5135764" cy="495300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559826" y="1789866"/>
            <a:ext cx="5135764" cy="357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8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73368" y="6356350"/>
            <a:ext cx="2971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39528" y="6356350"/>
            <a:ext cx="17560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7463" y="986268"/>
            <a:ext cx="2893813" cy="1034385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41407" y="699461"/>
            <a:ext cx="6547507" cy="155201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993571"/>
            <a:ext cx="12192000" cy="3864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3497062" cy="501650"/>
          </a:xfrm>
          <a:solidFill>
            <a:schemeClr val="accent6">
              <a:alpha val="7000"/>
            </a:schemeClr>
          </a:solidFill>
        </p:spPr>
        <p:txBody>
          <a:bodyPr lIns="841248" bIns="1371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97062" y="6356350"/>
            <a:ext cx="5197878" cy="501650"/>
          </a:xfrm>
          <a:solidFill>
            <a:schemeClr val="accent6">
              <a:alpha val="7000"/>
            </a:schemeClr>
          </a:solidFill>
        </p:spPr>
        <p:txBody>
          <a:bodyPr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94940" y="6356350"/>
            <a:ext cx="3497060" cy="501650"/>
          </a:xfrm>
          <a:solidFill>
            <a:schemeClr val="accent6">
              <a:alpha val="7000"/>
            </a:schemeClr>
          </a:solidFill>
        </p:spPr>
        <p:txBody>
          <a:bodyPr rIns="576072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71176" y="0"/>
            <a:ext cx="4020824" cy="2300397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rIns="822960" anchor="b"/>
          <a:lstStyle>
            <a:lvl1pPr>
              <a:lnSpc>
                <a:spcPct val="80000"/>
              </a:lnSpc>
              <a:defRPr sz="4800" cap="all" spc="2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171176" y="2300396"/>
            <a:ext cx="4020824" cy="4557603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35562" y="522081"/>
            <a:ext cx="10515600" cy="495300"/>
          </a:xfrm>
          <a:prstGeom prst="rect">
            <a:avLst/>
          </a:prstGeom>
        </p:spPr>
        <p:txBody>
          <a:bodyPr anchor="ctr"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753862" y="2025650"/>
            <a:ext cx="10580888" cy="400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content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8153398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763193" y="546310"/>
            <a:ext cx="7121174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847725" y="1528474"/>
            <a:ext cx="6450013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153398" y="0"/>
            <a:ext cx="403860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70123" cy="4684719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anchor="b"/>
          <a:lstStyle>
            <a:lvl1pPr>
              <a:lnSpc>
                <a:spcPct val="80000"/>
              </a:lnSpc>
              <a:spcBef>
                <a:spcPts val="1000"/>
              </a:spcBef>
              <a:defRPr sz="4000" cap="all" spc="2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84719"/>
            <a:ext cx="5970123" cy="2173281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tIns="18288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  <p:pic>
        <p:nvPicPr>
          <p:cNvPr id="9" name="Graphic 8"/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22" y="0"/>
            <a:ext cx="622187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Team_4-U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aphic 31"/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34" name="Graphic 31"/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Graphic 31"/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3862" y="524565"/>
            <a:ext cx="10941728" cy="576447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3" hasCustomPrompt="1"/>
          </p:nvPr>
        </p:nvSpPr>
        <p:spPr>
          <a:xfrm>
            <a:off x="944172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944170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944170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3582316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3582314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582314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6220462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6220460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6220460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  <a:endParaRPr lang="en-US" dirty="0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35" hasCustomPrompt="1"/>
          </p:nvPr>
        </p:nvSpPr>
        <p:spPr>
          <a:xfrm>
            <a:off x="8858606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8858604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8858604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8-U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31"/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20" name="Graphic 31"/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31"/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8829" y="523748"/>
            <a:ext cx="10515600" cy="55679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58" name="Picture Placeholder 9"/>
          <p:cNvSpPr>
            <a:spLocks noGrp="1"/>
          </p:cNvSpPr>
          <p:nvPr>
            <p:ph type="pic" sz="quarter" idx="57" hasCustomPrompt="1"/>
          </p:nvPr>
        </p:nvSpPr>
        <p:spPr>
          <a:xfrm>
            <a:off x="1620451" y="152059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55" hasCustomPrompt="1"/>
          </p:nvPr>
        </p:nvSpPr>
        <p:spPr>
          <a:xfrm>
            <a:off x="1291631" y="267305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56" hasCustomPrompt="1"/>
          </p:nvPr>
        </p:nvSpPr>
        <p:spPr>
          <a:xfrm>
            <a:off x="1291631" y="3148500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59" name="Picture Placeholder 9"/>
          <p:cNvSpPr>
            <a:spLocks noGrp="1"/>
          </p:cNvSpPr>
          <p:nvPr>
            <p:ph type="pic" sz="quarter" idx="58" hasCustomPrompt="1"/>
          </p:nvPr>
        </p:nvSpPr>
        <p:spPr>
          <a:xfrm>
            <a:off x="4119392" y="152059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61" hasCustomPrompt="1"/>
          </p:nvPr>
        </p:nvSpPr>
        <p:spPr>
          <a:xfrm>
            <a:off x="3791533" y="267414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62" hasCustomPrompt="1"/>
          </p:nvPr>
        </p:nvSpPr>
        <p:spPr>
          <a:xfrm>
            <a:off x="3791533" y="3149590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60" name="Picture Placeholder 9"/>
          <p:cNvSpPr>
            <a:spLocks noGrp="1"/>
          </p:cNvSpPr>
          <p:nvPr>
            <p:ph type="pic" sz="quarter" idx="59" hasCustomPrompt="1"/>
          </p:nvPr>
        </p:nvSpPr>
        <p:spPr>
          <a:xfrm>
            <a:off x="6549002" y="152059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63" hasCustomPrompt="1"/>
          </p:nvPr>
        </p:nvSpPr>
        <p:spPr>
          <a:xfrm>
            <a:off x="6323796" y="266787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64" hasCustomPrompt="1"/>
          </p:nvPr>
        </p:nvSpPr>
        <p:spPr>
          <a:xfrm>
            <a:off x="6323796" y="3143315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61" name="Picture Placeholder 9"/>
          <p:cNvSpPr>
            <a:spLocks noGrp="1"/>
          </p:cNvSpPr>
          <p:nvPr>
            <p:ph type="pic" sz="quarter" idx="60" hasCustomPrompt="1"/>
          </p:nvPr>
        </p:nvSpPr>
        <p:spPr>
          <a:xfrm>
            <a:off x="9174860" y="152059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66" name="Text Placeholder 17"/>
          <p:cNvSpPr>
            <a:spLocks noGrp="1"/>
          </p:cNvSpPr>
          <p:nvPr>
            <p:ph type="body" sz="quarter" idx="65" hasCustomPrompt="1"/>
          </p:nvPr>
        </p:nvSpPr>
        <p:spPr>
          <a:xfrm>
            <a:off x="8846039" y="266691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66" hasCustomPrompt="1"/>
          </p:nvPr>
        </p:nvSpPr>
        <p:spPr>
          <a:xfrm>
            <a:off x="8846039" y="3142355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40" hasCustomPrompt="1"/>
          </p:nvPr>
        </p:nvSpPr>
        <p:spPr>
          <a:xfrm>
            <a:off x="1620451" y="3853061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1291631" y="500552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1291631" y="5480965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41" hasCustomPrompt="1"/>
          </p:nvPr>
        </p:nvSpPr>
        <p:spPr>
          <a:xfrm>
            <a:off x="4119392" y="3853061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3791533" y="500661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50" hasCustomPrompt="1"/>
          </p:nvPr>
        </p:nvSpPr>
        <p:spPr>
          <a:xfrm>
            <a:off x="3791533" y="5482055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42" hasCustomPrompt="1"/>
          </p:nvPr>
        </p:nvSpPr>
        <p:spPr>
          <a:xfrm>
            <a:off x="6549002" y="3853061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51" hasCustomPrompt="1"/>
          </p:nvPr>
        </p:nvSpPr>
        <p:spPr>
          <a:xfrm>
            <a:off x="6323796" y="500033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52" hasCustomPrompt="1"/>
          </p:nvPr>
        </p:nvSpPr>
        <p:spPr>
          <a:xfrm>
            <a:off x="6323796" y="5475780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48" hasCustomPrompt="1"/>
          </p:nvPr>
        </p:nvSpPr>
        <p:spPr>
          <a:xfrm>
            <a:off x="9174860" y="3853061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sp>
        <p:nvSpPr>
          <p:cNvPr id="54" name="Text Placeholder 17"/>
          <p:cNvSpPr>
            <a:spLocks noGrp="1"/>
          </p:cNvSpPr>
          <p:nvPr>
            <p:ph type="body" sz="quarter" idx="53" hasCustomPrompt="1"/>
          </p:nvPr>
        </p:nvSpPr>
        <p:spPr>
          <a:xfrm>
            <a:off x="8846039" y="499937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54" hasCustomPrompt="1"/>
          </p:nvPr>
        </p:nvSpPr>
        <p:spPr>
          <a:xfrm>
            <a:off x="8846039" y="5474820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523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8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7A9E80BB-C0DF-4F1B-8821-E3FD53412EF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hyperlink" Target="https://unsplash.com/s/photos/hero?utm_source=unsplash&amp;utm_medium=referral&amp;utm_content=creditCopyText" TargetMode="External"/><Relationship Id="rId6" Type="http://schemas.openxmlformats.org/officeDocument/2006/relationships/hyperlink" Target="https://unsplash.com/@tkristin?utm_source=unsplash&amp;utm_medium=referral&amp;utm_content=creditCopyText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7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hyperlink" Target="https://unsplash.com/photos/oqStl2L5oxI?utm_source=unsplash&amp;utm_medium=referral&amp;utm_content=creditCopyText" TargetMode="External"/><Relationship Id="rId1" Type="http://schemas.openxmlformats.org/officeDocument/2006/relationships/hyperlink" Target="https://unsplash.com/@clarktibbs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hyperlink" Target="https://unsplash.com/photos/k39RGHmLoV8?utm_source=unsplash&amp;utm_medium=referral&amp;utm_content=creditCopyText" TargetMode="External"/><Relationship Id="rId2" Type="http://schemas.openxmlformats.org/officeDocument/2006/relationships/hyperlink" Target="https://unsplash.com/@purzlbaum?utm_source=unsplash&amp;utm_medium=referral&amp;utm_content=creditCopyText" TargetMode="Externa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.sv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7.sv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1" Type="http://schemas.openxmlformats.org/officeDocument/2006/relationships/hyperlink" Target="https://twitter.com/BrianRoemmele/status/1491849452289626113/photo/1" TargetMode="Externa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8.jpeg"/><Relationship Id="rId7" Type="http://schemas.openxmlformats.org/officeDocument/2006/relationships/image" Target="../media/image8.svg"/><Relationship Id="rId6" Type="http://schemas.openxmlformats.org/officeDocument/2006/relationships/image" Target="../media/image17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hyperlink" Target="https://unsplash.com/photos/IUY_3DvM__w?utm_source=unsplash&amp;utm_medium=referral&amp;utm_content=creditCopyText" TargetMode="External"/><Relationship Id="rId2" Type="http://schemas.openxmlformats.org/officeDocument/2006/relationships/hyperlink" Target="https://unsplash.com/@foxxmd?utm_source=unsplash&amp;utm_medium=referral&amp;utm_content=creditCopyText" TargetMode="Externa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person, outdoor&#10;&#10;Description automatically generated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10913" b="5353"/>
          <a:stretch>
            <a:fillRect/>
          </a:stretch>
        </p:blipFill>
        <p:spPr>
          <a:xfrm>
            <a:off x="0" y="13367"/>
            <a:ext cx="12175590" cy="6803969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433925" y="0"/>
            <a:ext cx="5758075" cy="5391215"/>
          </a:xfrm>
        </p:spPr>
        <p:txBody>
          <a:bodyPr/>
          <a:lstStyle/>
          <a:p>
            <a:r>
              <a:rPr lang="en-US" noProof="0" dirty="0"/>
              <a:t>Heroes of the Heart</a:t>
            </a:r>
            <a:endParaRPr lang="en-US" sz="280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433926" y="5391215"/>
            <a:ext cx="5758074" cy="1466785"/>
          </a:xfrm>
        </p:spPr>
        <p:txBody>
          <a:bodyPr/>
          <a:lstStyle/>
          <a:p>
            <a:r>
              <a:rPr lang="en-US" sz="2000" noProof="0" dirty="0"/>
              <a:t>LES Multiversity</a:t>
            </a:r>
            <a:endParaRPr lang="en-US" sz="2000" noProof="0" dirty="0"/>
          </a:p>
          <a:p>
            <a:r>
              <a:rPr lang="en-IN" dirty="0"/>
              <a:t>March 17, 2023</a:t>
            </a:r>
            <a:endParaRPr lang="en-US" dirty="0"/>
          </a:p>
        </p:txBody>
      </p:sp>
      <p:pic>
        <p:nvPicPr>
          <p:cNvPr id="36" name="Graphic 35"/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8138" y="-13367"/>
            <a:ext cx="6434138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944" y="-26875"/>
            <a:ext cx="59817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10" y="6584764"/>
            <a:ext cx="2165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6"/>
              </a:rPr>
              <a:t>TK</a:t>
            </a:r>
            <a:r>
              <a:rPr lang="en-US" sz="1000" dirty="0"/>
              <a:t> on </a:t>
            </a:r>
            <a:r>
              <a:rPr lang="en-US" sz="1000" dirty="0" err="1">
                <a:hlinkClick r:id="rId7"/>
              </a:rPr>
              <a:t>Unsplash</a:t>
            </a:r>
            <a:endParaRPr lang="en-IN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0" y="0"/>
            <a:ext cx="5575851" cy="4210387"/>
          </a:xfrm>
          <a:noFill/>
        </p:spPr>
        <p:txBody>
          <a:bodyPr/>
          <a:lstStyle/>
          <a:p>
            <a:r>
              <a:rPr lang="en-US" dirty="0"/>
              <a:t>Thank you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-1" y="4210388"/>
            <a:ext cx="5575849" cy="2118216"/>
          </a:xfrm>
          <a:noFill/>
        </p:spPr>
        <p:txBody>
          <a:bodyPr/>
          <a:lstStyle/>
          <a:p>
            <a:r>
              <a:rPr lang="en-US" dirty="0"/>
              <a:t>Conrad Saldanha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77452"/>
            <a:ext cx="2502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1"/>
              </a:rPr>
              <a:t>Clark Tibbs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on </a:t>
            </a:r>
            <a:r>
              <a:rPr lang="en-US" sz="1000" dirty="0" err="1">
                <a:solidFill>
                  <a:schemeClr val="accent4">
                    <a:lumMod val="20000"/>
                    <a:lumOff val="80000"/>
                  </a:schemeClr>
                </a:solidFill>
                <a:hlinkClick r:id="rId2"/>
              </a:rPr>
              <a:t>Unsplash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IN" sz="1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Text&#10;&#10;Description automatically generated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5274" y="1016758"/>
            <a:ext cx="7236726" cy="48244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171176" y="0"/>
            <a:ext cx="4020824" cy="2300397"/>
          </a:xfrm>
        </p:spPr>
        <p:txBody>
          <a:bodyPr/>
          <a:lstStyle/>
          <a:p>
            <a:r>
              <a:rPr lang="en-US" noProof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We ARE FAKES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Picture Placeholder 6"/>
          <p:cNvSpPr txBox="1"/>
          <p:nvPr/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add photo</a:t>
            </a:r>
            <a:endParaRPr lang="en-US" dirty="0"/>
          </a:p>
        </p:txBody>
      </p:sp>
      <p:pic>
        <p:nvPicPr>
          <p:cNvPr id="30" name="Graphic 29"/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1711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98337" y="2398595"/>
            <a:ext cx="3286839" cy="2088107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Gross Domestic Product (GDP)</a:t>
            </a:r>
            <a:endParaRPr lang="en-US" sz="28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0072" y="2383809"/>
            <a:ext cx="5564382" cy="2358788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Work/Career</a:t>
            </a:r>
            <a:endParaRPr lang="en-US" sz="36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0072" y="4756245"/>
            <a:ext cx="2849616" cy="2088107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Relationships</a:t>
            </a:r>
            <a:endParaRPr lang="en-US" sz="32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3335" y="4757383"/>
            <a:ext cx="2697707" cy="2088107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Education</a:t>
            </a:r>
            <a:endParaRPr lang="en-US" sz="28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98337" y="4486701"/>
            <a:ext cx="3239722" cy="2358788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</a:rPr>
              <a:t>Governance</a:t>
            </a:r>
            <a:endParaRPr lang="en-US" sz="4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3" y="5438631"/>
            <a:ext cx="3286839" cy="1405721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Products</a:t>
            </a:r>
            <a:endParaRPr lang="en-US" sz="36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3" y="2384947"/>
            <a:ext cx="3286839" cy="3040036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Religion</a:t>
            </a:r>
            <a:endParaRPr lang="en-US" sz="36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0635" y="12510"/>
            <a:ext cx="7687029" cy="2342479"/>
          </a:xfrm>
          <a:prstGeom prst="rect">
            <a:avLst/>
          </a:prstGeom>
          <a:solidFill>
            <a:srgbClr val="555973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+mj-lt"/>
              </a:rPr>
              <a:t>News</a:t>
            </a:r>
            <a:endParaRPr lang="en-US" sz="5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1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/>
          <p:cNvPicPr>
            <a:picLocks noChangeAspect="1"/>
          </p:cNvPicPr>
          <p:nvPr/>
        </p:nvPicPr>
        <p:blipFill rotWithShape="1">
          <a:blip r:embed="rId1"/>
          <a:srcRect l="13939" r="12126"/>
          <a:stretch>
            <a:fillRect/>
          </a:stretch>
        </p:blipFill>
        <p:spPr>
          <a:xfrm>
            <a:off x="450376" y="393997"/>
            <a:ext cx="7165075" cy="6464004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7907362" y="2197290"/>
            <a:ext cx="3720531" cy="3425587"/>
          </a:xfrm>
        </p:spPr>
        <p:txBody>
          <a:bodyPr/>
          <a:lstStyle/>
          <a:p>
            <a:r>
              <a:rPr lang="en-IN" sz="1800" dirty="0"/>
              <a:t>Being </a:t>
            </a:r>
            <a:r>
              <a:rPr lang="en-IN" sz="1800" b="1" dirty="0"/>
              <a:t>Authentic</a:t>
            </a:r>
            <a:endParaRPr lang="en-IN" sz="1800" b="1" dirty="0"/>
          </a:p>
          <a:p>
            <a:r>
              <a:rPr lang="en-IN" sz="1800" b="1" dirty="0"/>
              <a:t>Life</a:t>
            </a:r>
            <a:r>
              <a:rPr lang="en-IN" sz="1800" dirty="0"/>
              <a:t> is interconnected and interdependent</a:t>
            </a:r>
            <a:endParaRPr lang="en-IN" sz="1800" dirty="0"/>
          </a:p>
          <a:p>
            <a:r>
              <a:rPr lang="en-IN" sz="1800" dirty="0"/>
              <a:t>Learning from our </a:t>
            </a:r>
            <a:r>
              <a:rPr lang="en-IN" sz="1800" b="1" dirty="0"/>
              <a:t>Body</a:t>
            </a:r>
            <a:endParaRPr lang="en-IN" sz="1800" b="1" dirty="0"/>
          </a:p>
          <a:p>
            <a:r>
              <a:rPr lang="en-IN" sz="1800" dirty="0"/>
              <a:t>Nobody should be </a:t>
            </a:r>
            <a:r>
              <a:rPr lang="en-IN" sz="1800" b="1" dirty="0"/>
              <a:t>in need</a:t>
            </a:r>
            <a:endParaRPr lang="en-IN" sz="1800" b="1" dirty="0"/>
          </a:p>
          <a:p>
            <a:r>
              <a:rPr lang="en-IN" sz="1800" dirty="0"/>
              <a:t>The </a:t>
            </a:r>
            <a:r>
              <a:rPr lang="en-IN" sz="1800" b="1" dirty="0"/>
              <a:t>seven heroes</a:t>
            </a:r>
            <a:endParaRPr lang="en-IN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3120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2"/>
              </a:rPr>
              <a:t>Claudio Schwarz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on </a:t>
            </a:r>
            <a:r>
              <a:rPr lang="en-US" sz="1000" dirty="0" err="1">
                <a:solidFill>
                  <a:schemeClr val="accent4">
                    <a:lumMod val="20000"/>
                    <a:lumOff val="80000"/>
                  </a:schemeClr>
                </a:solidFill>
                <a:hlinkClick r:id="rId3"/>
              </a:rPr>
              <a:t>Unsplash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IN" sz="1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938371" y="2197291"/>
            <a:ext cx="3597701" cy="2142698"/>
          </a:xfrm>
        </p:spPr>
        <p:txBody>
          <a:bodyPr/>
          <a:lstStyle/>
          <a:p>
            <a:r>
              <a:rPr lang="en-US" sz="1800" dirty="0"/>
              <a:t>‘</a:t>
            </a:r>
            <a:r>
              <a:rPr lang="en-US" sz="1800" b="1" dirty="0"/>
              <a:t>Compassion</a:t>
            </a:r>
            <a:r>
              <a:rPr lang="en-US" sz="1800" dirty="0"/>
              <a:t>’ means ‘</a:t>
            </a:r>
            <a:r>
              <a:rPr lang="en-US" sz="1800" i="1" dirty="0"/>
              <a:t>to endure something with another person</a:t>
            </a:r>
            <a:r>
              <a:rPr lang="en-US" sz="1800" dirty="0"/>
              <a:t>’ feel her pain as though it were our own</a:t>
            </a:r>
            <a:endParaRPr lang="en-US" sz="1800" dirty="0"/>
          </a:p>
          <a:p>
            <a:r>
              <a:rPr lang="en-US" sz="1800" dirty="0"/>
              <a:t>We have </a:t>
            </a:r>
            <a:r>
              <a:rPr lang="en-US" sz="1800" b="1" dirty="0"/>
              <a:t>inoculated ourselves </a:t>
            </a:r>
            <a:endParaRPr lang="en-US" sz="1800" b="1" dirty="0"/>
          </a:p>
          <a:p>
            <a:r>
              <a:rPr lang="en-US" sz="1800" dirty="0"/>
              <a:t>We have </a:t>
            </a:r>
            <a:r>
              <a:rPr lang="en-US" sz="1800" b="1" dirty="0"/>
              <a:t>become hardened</a:t>
            </a:r>
            <a:r>
              <a:rPr lang="en-US" sz="1800" dirty="0"/>
              <a:t>. </a:t>
            </a:r>
            <a:endParaRPr lang="en-IN" sz="1800" b="1" dirty="0"/>
          </a:p>
        </p:txBody>
      </p:sp>
      <p:pic>
        <p:nvPicPr>
          <p:cNvPr id="9" name="Graphic 8" descr="Open quotation mark with solid fill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6512" y="1117265"/>
            <a:ext cx="1080025" cy="1080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4129" y="1688574"/>
            <a:ext cx="44093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Compassion is </a:t>
            </a:r>
            <a:b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mind that </a:t>
            </a:r>
            <a:b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removes the suffering that is present in </a:t>
            </a:r>
            <a:b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other</a:t>
            </a:r>
            <a:endParaRPr lang="en-IN" sz="4000" i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Placeholder 28"/>
          <p:cNvSpPr txBox="1"/>
          <p:nvPr/>
        </p:nvSpPr>
        <p:spPr>
          <a:xfrm>
            <a:off x="1296537" y="5474226"/>
            <a:ext cx="2688609" cy="45213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>
                <a:solidFill>
                  <a:schemeClr val="accent4">
                    <a:lumMod val="75000"/>
                  </a:schemeClr>
                </a:solidFill>
              </a:rPr>
              <a:t>THICH NHAT HANH</a:t>
            </a:r>
            <a:endParaRPr lang="en-IN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938371" y="2197291"/>
            <a:ext cx="3597701" cy="2142698"/>
          </a:xfrm>
        </p:spPr>
        <p:txBody>
          <a:bodyPr/>
          <a:lstStyle/>
          <a:p>
            <a:r>
              <a:rPr lang="en-US" sz="1800" b="1" dirty="0"/>
              <a:t>Life has become hardened</a:t>
            </a:r>
            <a:endParaRPr lang="en-US" sz="1800" b="1" dirty="0"/>
          </a:p>
          <a:p>
            <a:r>
              <a:rPr lang="en-US" sz="1800" dirty="0"/>
              <a:t>Dictatorial Governments</a:t>
            </a:r>
            <a:endParaRPr lang="en-US" sz="1800" dirty="0"/>
          </a:p>
          <a:p>
            <a:r>
              <a:rPr lang="en-US" sz="1800" dirty="0"/>
              <a:t>Hard quantitative science skills</a:t>
            </a:r>
            <a:endParaRPr lang="en-US" sz="1800" dirty="0"/>
          </a:p>
          <a:p>
            <a:r>
              <a:rPr lang="en-US" sz="1800" dirty="0"/>
              <a:t>Hard cement </a:t>
            </a:r>
            <a:endParaRPr lang="en-US" sz="1800" dirty="0"/>
          </a:p>
          <a:p>
            <a:r>
              <a:rPr lang="en-US" sz="1800" dirty="0"/>
              <a:t>Hard Gaze</a:t>
            </a:r>
            <a:endParaRPr lang="en-US" sz="1800" dirty="0"/>
          </a:p>
          <a:p>
            <a:r>
              <a:rPr lang="en-US" sz="1800" dirty="0"/>
              <a:t>Hardened relationships </a:t>
            </a:r>
            <a:endParaRPr lang="en-US" sz="1800" dirty="0"/>
          </a:p>
        </p:txBody>
      </p:sp>
      <p:pic>
        <p:nvPicPr>
          <p:cNvPr id="9" name="Graphic 8" descr="Open quotation mark with solid fill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6512" y="1117265"/>
            <a:ext cx="1080025" cy="1080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4129" y="1688574"/>
            <a:ext cx="28110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Embryo of Compassion stirring to be born</a:t>
            </a:r>
            <a:endParaRPr lang="en-IN" sz="4000" i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Placeholder 28"/>
          <p:cNvSpPr txBox="1"/>
          <p:nvPr/>
        </p:nvSpPr>
        <p:spPr>
          <a:xfrm>
            <a:off x="1235332" y="4113923"/>
            <a:ext cx="2688609" cy="45213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 err="1">
                <a:solidFill>
                  <a:schemeClr val="accent4">
                    <a:lumMod val="75000"/>
                  </a:schemeClr>
                </a:solidFill>
              </a:rPr>
              <a:t>Trungpa</a:t>
            </a:r>
            <a:r>
              <a:rPr lang="en-IN" sz="1800" dirty="0">
                <a:solidFill>
                  <a:schemeClr val="accent4">
                    <a:lumMod val="75000"/>
                  </a:schemeClr>
                </a:solidFill>
              </a:rPr>
              <a:t> Rinpoche </a:t>
            </a:r>
            <a:endParaRPr lang="en-IN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7970292" y="2197290"/>
            <a:ext cx="3794077" cy="3630304"/>
          </a:xfrm>
        </p:spPr>
        <p:txBody>
          <a:bodyPr/>
          <a:lstStyle/>
          <a:p>
            <a:r>
              <a:rPr lang="en-US" sz="1800" b="1" dirty="0"/>
              <a:t>Eco system</a:t>
            </a:r>
            <a:endParaRPr lang="en-US" sz="1800" b="1" dirty="0"/>
          </a:p>
          <a:p>
            <a:r>
              <a:rPr lang="en-US" sz="1800" dirty="0"/>
              <a:t>The trees and fungi need each other to survive.</a:t>
            </a:r>
            <a:endParaRPr lang="en-US" sz="1800" dirty="0"/>
          </a:p>
          <a:p>
            <a:r>
              <a:rPr lang="en-US" sz="1800" dirty="0"/>
              <a:t>Underground network of fungi and trees helping one another protects the health of the entire ecosystem.</a:t>
            </a:r>
            <a:endParaRPr lang="en-US" sz="1800" dirty="0"/>
          </a:p>
          <a:p>
            <a:r>
              <a:rPr lang="en-US" sz="1800" dirty="0"/>
              <a:t>We cannot allow anybody to suffer alone</a:t>
            </a:r>
            <a:endParaRPr lang="en-US" sz="1800" dirty="0"/>
          </a:p>
          <a:p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40496"/>
            <a:ext cx="3120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000" dirty="0">
                <a:solidFill>
                  <a:srgbClr val="0563C1"/>
                </a:solidFill>
                <a:hlinkClick r:id="rId1"/>
              </a:rPr>
              <a:t>Brian </a:t>
            </a:r>
            <a:r>
              <a:rPr lang="en-US" sz="1000" dirty="0" err="1">
                <a:solidFill>
                  <a:schemeClr val="accent4">
                    <a:lumMod val="20000"/>
                    <a:lumOff val="80000"/>
                  </a:schemeClr>
                </a:solidFill>
                <a:hlinkClick r:id="rId1"/>
              </a:rPr>
              <a:t>Roemmele</a:t>
            </a:r>
            <a:endParaRPr lang="en-IN" sz="1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2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/>
          <a:stretch>
            <a:fillRect/>
          </a:stretch>
        </p:blipFill>
        <p:spPr bwMode="auto">
          <a:xfrm>
            <a:off x="0" y="1585039"/>
            <a:ext cx="7588155" cy="46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Sindhutai Sapkal popular as 'Mother of Orphans' passes away_40.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" y="-71194"/>
            <a:ext cx="6644401" cy="37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erala: Social activist Daya Bai refuses to end fast, seeks written  assurance | Thiruvananthapuram News - Times of India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8" y="3643952"/>
            <a:ext cx="5701358" cy="32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1" b="7671"/>
          <a:stretch>
            <a:fillRect/>
          </a:stretch>
        </p:blipFill>
        <p:spPr bwMode="auto">
          <a:xfrm>
            <a:off x="5677263" y="-74605"/>
            <a:ext cx="6514737" cy="366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3173104"/>
            <a:ext cx="6514737" cy="470848"/>
          </a:xfrm>
          <a:solidFill>
            <a:srgbClr val="DE6E2C">
              <a:alpha val="50196"/>
            </a:srgbClr>
          </a:solidFill>
        </p:spPr>
        <p:txBody>
          <a:bodyPr/>
          <a:lstStyle/>
          <a:p>
            <a:r>
              <a:rPr lang="en-US" sz="2000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Ms. Sindhutai Sapkal</a:t>
            </a:r>
            <a:endParaRPr lang="en-US" sz="2000" noProof="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" name="Graphic 29"/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0042" y="-281314"/>
            <a:ext cx="5681131" cy="3400400"/>
          </a:xfrm>
          <a:prstGeom prst="rect">
            <a:avLst/>
          </a:prstGeom>
        </p:spPr>
      </p:pic>
      <p:pic>
        <p:nvPicPr>
          <p:cNvPr id="3076" name="Picture 4" descr="Daya Bai The Textbook of Mercy ! A Life Extraordinaire Love Sans Bord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57" y="3108671"/>
            <a:ext cx="6740369" cy="37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1"/>
          <p:cNvSpPr txBox="1"/>
          <p:nvPr/>
        </p:nvSpPr>
        <p:spPr>
          <a:xfrm>
            <a:off x="5439283" y="6366795"/>
            <a:ext cx="6740369" cy="494617"/>
          </a:xfrm>
          <a:prstGeom prst="rect">
            <a:avLst/>
          </a:prstGeom>
          <a:solidFill>
            <a:srgbClr val="DE6E2C">
              <a:alpha val="50196"/>
            </a:srgbClr>
          </a:solidFill>
        </p:spPr>
        <p:txBody>
          <a:bodyPr rIns="822960"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 cap="all" spc="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Daya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Bai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5457" y="3108671"/>
            <a:ext cx="6734195" cy="33012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on either side&#10;&#10;Description automatically generated with medium confiden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3116" y="832513"/>
            <a:ext cx="10025768" cy="6025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611779"/>
            <a:ext cx="3120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2"/>
              </a:rPr>
              <a:t>Matt Duncan</a:t>
            </a:r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on </a:t>
            </a:r>
            <a:r>
              <a:rPr lang="en-US" sz="1000" dirty="0" err="1">
                <a:solidFill>
                  <a:schemeClr val="accent4">
                    <a:lumMod val="20000"/>
                    <a:lumOff val="80000"/>
                  </a:schemeClr>
                </a:solidFill>
                <a:hlinkClick r:id="rId3"/>
              </a:rPr>
              <a:t>Unsplash</a:t>
            </a:r>
            <a:endParaRPr lang="en-IN" sz="1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632812" y="4647064"/>
            <a:ext cx="4285396" cy="1378423"/>
          </a:xfrm>
        </p:spPr>
        <p:txBody>
          <a:bodyPr/>
          <a:lstStyle/>
          <a:p>
            <a:pPr algn="r"/>
            <a:r>
              <a:rPr lang="en-US" sz="1800" dirty="0"/>
              <a:t>Salute the 7 winners of this year’s </a:t>
            </a:r>
            <a:r>
              <a:rPr lang="en-US" sz="1800" b="1" dirty="0"/>
              <a:t>Heroes of the Heart award</a:t>
            </a:r>
            <a:endParaRPr lang="en-US" sz="1800" b="1" dirty="0"/>
          </a:p>
          <a:p>
            <a:pPr algn="r"/>
            <a:r>
              <a:rPr lang="en-US" sz="1800" b="1" dirty="0"/>
              <a:t>Beginning of a movement</a:t>
            </a:r>
            <a:endParaRPr lang="en-US" sz="1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microphone on a stand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752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0"/>
            <a:ext cx="8952390" cy="468471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world will get transformed only through compassion</a:t>
            </a:r>
            <a:endParaRPr lang="en-IN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8574" y="4534594"/>
            <a:ext cx="5970123" cy="2173281"/>
          </a:xfrm>
        </p:spPr>
        <p:txBody>
          <a:bodyPr/>
          <a:lstStyle/>
          <a:p>
            <a:r>
              <a:rPr lang="en-US" dirty="0"/>
              <a:t>Martin Luther King Jr.</a:t>
            </a:r>
            <a:endParaRPr lang="en-US" dirty="0"/>
          </a:p>
        </p:txBody>
      </p:sp>
      <p:sp>
        <p:nvSpPr>
          <p:cNvPr id="21" name="Graphic 19"/>
          <p:cNvSpPr/>
          <p:nvPr/>
        </p:nvSpPr>
        <p:spPr>
          <a:xfrm>
            <a:off x="1578488" y="0"/>
            <a:ext cx="10604938" cy="6858000"/>
          </a:xfrm>
          <a:custGeom>
            <a:avLst/>
            <a:gdLst>
              <a:gd name="connsiteX0" fmla="*/ 8623173 w 8623173"/>
              <a:gd name="connsiteY0" fmla="*/ 1435608 h 5138737"/>
              <a:gd name="connsiteX1" fmla="*/ 5890641 w 8623173"/>
              <a:gd name="connsiteY1" fmla="*/ 0 h 5138737"/>
              <a:gd name="connsiteX2" fmla="*/ 0 w 8623173"/>
              <a:gd name="connsiteY2" fmla="*/ 0 h 5138737"/>
              <a:gd name="connsiteX3" fmla="*/ 5300091 w 8623173"/>
              <a:gd name="connsiteY3" fmla="*/ 2752535 h 5138737"/>
              <a:gd name="connsiteX4" fmla="*/ 659797 w 8623173"/>
              <a:gd name="connsiteY4" fmla="*/ 5138738 h 5138737"/>
              <a:gd name="connsiteX5" fmla="*/ 6609683 w 8623173"/>
              <a:gd name="connsiteY5" fmla="*/ 5138738 h 5138737"/>
              <a:gd name="connsiteX6" fmla="*/ 8623173 w 8623173"/>
              <a:gd name="connsiteY6" fmla="*/ 4083177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23173" h="5138737">
                <a:moveTo>
                  <a:pt x="8623173" y="1435608"/>
                </a:moveTo>
                <a:lnTo>
                  <a:pt x="5890641" y="0"/>
                </a:lnTo>
                <a:lnTo>
                  <a:pt x="0" y="0"/>
                </a:lnTo>
                <a:lnTo>
                  <a:pt x="5300091" y="2752535"/>
                </a:lnTo>
                <a:lnTo>
                  <a:pt x="659797" y="5138738"/>
                </a:lnTo>
                <a:lnTo>
                  <a:pt x="6609683" y="5138738"/>
                </a:lnTo>
                <a:lnTo>
                  <a:pt x="8623173" y="4083177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55973"/>
      </a:accent1>
      <a:accent2>
        <a:srgbClr val="8189A2"/>
      </a:accent2>
      <a:accent3>
        <a:srgbClr val="BB9569"/>
      </a:accent3>
      <a:accent4>
        <a:srgbClr val="A25526"/>
      </a:accent4>
      <a:accent5>
        <a:srgbClr val="EEECE0"/>
      </a:accent5>
      <a:accent6>
        <a:srgbClr val="592A0E"/>
      </a:accent6>
      <a:hlink>
        <a:srgbClr val="0563C1"/>
      </a:hlink>
      <a:folHlink>
        <a:srgbClr val="954F72"/>
      </a:folHlink>
    </a:clrScheme>
    <a:fontScheme name="Custom 27">
      <a:majorFont>
        <a:latin typeface="Franklin Gothic Demi Cond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{F210E79A-BEDD-419E-A705-DDB48102456E}tf16411254_win32</Template>
  <TotalTime>0</TotalTime>
  <Words>1276</Words>
  <Application>WPS Presentation</Application>
  <PresentationFormat>Widescreen</PresentationFormat>
  <Paragraphs>81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SimSun</vt:lpstr>
      <vt:lpstr>Wingdings</vt:lpstr>
      <vt:lpstr>Segoe UI Light</vt:lpstr>
      <vt:lpstr>苹方-简</vt:lpstr>
      <vt:lpstr>Cambria</vt:lpstr>
      <vt:lpstr>Franklin Gothic Demi Cond</vt:lpstr>
      <vt:lpstr>Univers Light</vt:lpstr>
      <vt:lpstr>Microsoft YaHei</vt:lpstr>
      <vt:lpstr>汉仪旗黑</vt:lpstr>
      <vt:lpstr>Arial Unicode MS</vt:lpstr>
      <vt:lpstr>Calibri</vt:lpstr>
      <vt:lpstr>Helvetica Neue</vt:lpstr>
      <vt:lpstr>宋体-简</vt:lpstr>
      <vt:lpstr>Office Theme</vt:lpstr>
      <vt:lpstr>Heroes of the Heart</vt:lpstr>
      <vt:lpstr>We ARE FAKES</vt:lpstr>
      <vt:lpstr>PowerPoint 演示文稿</vt:lpstr>
      <vt:lpstr>PowerPoint 演示文稿</vt:lpstr>
      <vt:lpstr>PowerPoint 演示文稿</vt:lpstr>
      <vt:lpstr>PowerPoint 演示文稿</vt:lpstr>
      <vt:lpstr>Ms. Sindhutai Sapkal</vt:lpstr>
      <vt:lpstr>PowerPoint 演示文稿</vt:lpstr>
      <vt:lpstr>The world will get transformed only through compassion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FAKE NEWS  AND THE LOSS  OF TRUST What SHOULD WE DO in the Future?</dc:title>
  <dc:creator>Nolita Coelho</dc:creator>
  <cp:lastModifiedBy>Nadarajah (Nat)</cp:lastModifiedBy>
  <cp:revision>20</cp:revision>
  <dcterms:created xsi:type="dcterms:W3CDTF">2023-03-18T05:06:33Z</dcterms:created>
  <dcterms:modified xsi:type="dcterms:W3CDTF">2023-03-18T05:06:33Z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KSOProductBuildVer">
    <vt:lpwstr>1033-5.0.0.7908</vt:lpwstr>
  </property>
</Properties>
</file>